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76375-E168-4B78-92F6-9FA1227ECB47}" type="datetimeFigureOut">
              <a:rPr lang="en-US" smtClean="0"/>
              <a:pPr/>
              <a:t>10/31/2021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3C03A-53C1-418C-AA45-4E3C593635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ình nền GADT 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0" y="1524000"/>
            <a:ext cx="78486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 9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– Period 27</a:t>
            </a:r>
          </a:p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Unit Five: </a:t>
            </a:r>
            <a:r>
              <a:rPr lang="en-US" sz="3600" dirty="0" smtClean="0">
                <a:solidFill>
                  <a:srgbClr val="FF0000"/>
                </a:solidFill>
                <a:latin typeface=".Vn3DH" pitchFamily="34" charset="0"/>
                <a:cs typeface="Arial" pitchFamily="34" charset="0"/>
              </a:rPr>
              <a:t>WORK  AND PLAY</a:t>
            </a:r>
          </a:p>
          <a:p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HS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, GV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800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dẫn</a:t>
            </a:r>
            <a:endParaRPr lang="en-US" sz="2800" b="1" dirty="0" smtClean="0">
              <a:solidFill>
                <a:srgbClr val="00B0F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A3, A6, A7 (Page 53, 55)</a:t>
            </a:r>
          </a:p>
          <a:p>
            <a:r>
              <a:rPr lang="en-US" sz="32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         KHỐI  7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                        2021 - 2022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305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Week 9 – 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Period 27</a:t>
            </a:r>
          </a:p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Unit Five: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WORK AND PLAY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(page 53)</a:t>
            </a:r>
          </a:p>
          <a:p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GV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hướng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dẫn</a:t>
            </a:r>
            <a:r>
              <a:rPr lang="en-US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Notes: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trả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lời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giá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tiền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món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hàng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(2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1/ How much +is + </a:t>
            </a:r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is +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tiền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US" sz="2800" b="1" dirty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How much + are +  S?  They are +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tiền</a:t>
            </a:r>
            <a:r>
              <a:rPr lang="en-US" sz="28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EX:  How much is this book?  It is 20 dong.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How much are those books?  They are 50 dong.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2/ How much + does + S + cost?  It + cost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+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tiền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US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How much + do + S + cost?   They + cost +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tiền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EX: How much does this book cost?  It cost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s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20 dong.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How much do these toys cost?  They cost 100. 000 dong.</a:t>
            </a:r>
          </a:p>
          <a:p>
            <a:r>
              <a:rPr lang="en-US" sz="2000" dirty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đọc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hiểu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A3 </a:t>
            </a:r>
            <a:endParaRPr lang="en-US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Pé Su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9144000" cy="5029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59436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*How much does one banana cost?  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costs 600 dong.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*Price (n):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giá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cả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        * erase (v):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xóa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xóa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bỏ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é Su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47244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2286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*Songbook: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nhạc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*map: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đồ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*graph: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đồ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*globe: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địa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cầu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*equation: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toán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*atlas: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sách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bản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đồ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*calculator: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tính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*paint: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vẽ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*running shoes: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giày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bộ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 ball: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banh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6200000" flipH="1">
            <a:off x="3467100" y="38481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6200000" flipH="1">
            <a:off x="3467100" y="4457700"/>
            <a:ext cx="11430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3390900" y="3848100"/>
            <a:ext cx="12954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581400" y="5486400"/>
            <a:ext cx="9144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 flipH="1" flipV="1">
            <a:off x="3124200" y="4724400"/>
            <a:ext cx="18288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Pé Su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14400"/>
            <a:ext cx="9143999" cy="59436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81000" y="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HS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vui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chữ</a:t>
            </a:r>
            <a:r>
              <a:rPr lang="en-US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nghĩa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6800" y="9144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nói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vừa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vỗ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en-U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133600"/>
            <a:ext cx="609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HOMEWORK:</a:t>
            </a:r>
          </a:p>
          <a:p>
            <a:pPr>
              <a:buFont typeface="Arial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Review new words.</a:t>
            </a:r>
          </a:p>
          <a:p>
            <a:pPr>
              <a:buFont typeface="Arial" charset="0"/>
              <a:buChar char="•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Do exercises.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325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</cp:revision>
  <dcterms:created xsi:type="dcterms:W3CDTF">2021-10-29T06:12:32Z</dcterms:created>
  <dcterms:modified xsi:type="dcterms:W3CDTF">2021-10-31T07:18:47Z</dcterms:modified>
</cp:coreProperties>
</file>