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76375-E168-4B78-92F6-9FA1227ECB47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C03A-53C1-418C-AA45-4E3C59363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76375-E168-4B78-92F6-9FA1227ECB47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C03A-53C1-418C-AA45-4E3C59363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76375-E168-4B78-92F6-9FA1227ECB47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C03A-53C1-418C-AA45-4E3C59363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76375-E168-4B78-92F6-9FA1227ECB47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C03A-53C1-418C-AA45-4E3C59363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76375-E168-4B78-92F6-9FA1227ECB47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C03A-53C1-418C-AA45-4E3C59363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76375-E168-4B78-92F6-9FA1227ECB47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C03A-53C1-418C-AA45-4E3C59363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76375-E168-4B78-92F6-9FA1227ECB47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C03A-53C1-418C-AA45-4E3C59363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76375-E168-4B78-92F6-9FA1227ECB47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C03A-53C1-418C-AA45-4E3C59363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76375-E168-4B78-92F6-9FA1227ECB47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C03A-53C1-418C-AA45-4E3C59363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76375-E168-4B78-92F6-9FA1227ECB47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C03A-53C1-418C-AA45-4E3C59363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76375-E168-4B78-92F6-9FA1227ECB47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C03A-53C1-418C-AA45-4E3C59363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76375-E168-4B78-92F6-9FA1227ECB47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3C03A-53C1-418C-AA45-4E3C59363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Hình nền GADT 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85800" y="1524000"/>
            <a:ext cx="78486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Week 9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– Period 27</a:t>
            </a:r>
          </a:p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 Unit Five: </a:t>
            </a:r>
            <a:r>
              <a:rPr lang="en-US" sz="3600" dirty="0" smtClean="0">
                <a:solidFill>
                  <a:srgbClr val="FF0000"/>
                </a:solidFill>
                <a:latin typeface=".Vn3DH" pitchFamily="34" charset="0"/>
                <a:cs typeface="Arial" pitchFamily="34" charset="0"/>
              </a:rPr>
              <a:t>WORK  AND PLAY</a:t>
            </a:r>
          </a:p>
          <a:p>
            <a:r>
              <a:rPr lang="en-US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28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HS </a:t>
            </a:r>
            <a:r>
              <a:rPr lang="en-US" sz="28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, GV </a:t>
            </a:r>
            <a:r>
              <a:rPr lang="en-US" sz="28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hướng</a:t>
            </a:r>
            <a:r>
              <a:rPr lang="en-US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dẫn</a:t>
            </a:r>
            <a:endParaRPr lang="en-US" sz="2800" b="1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                A3, A6, A7 (Page 53, 55)</a:t>
            </a:r>
          </a:p>
          <a:p>
            <a:r>
              <a:rPr lang="en-US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                     KHỐI  7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                          2021 - 2022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83058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Week 9 – 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Period 27</a:t>
            </a:r>
          </a:p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Unit Five: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WORK AND PLAY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(page 53)</a:t>
            </a:r>
          </a:p>
          <a:p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GV </a:t>
            </a:r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hướng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dẫn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Notes: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Hỏi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trả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lời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giá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tiền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món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(2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cách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1/ How much +is + 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? </a:t>
            </a: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 It is + </a:t>
            </a:r>
            <a:r>
              <a:rPr lang="en-US" sz="28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giá</a:t>
            </a: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tiền</a:t>
            </a: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.</a:t>
            </a:r>
          </a:p>
          <a:p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How much + are +  S?  They are + </a:t>
            </a:r>
            <a:r>
              <a:rPr lang="en-US" sz="28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giá</a:t>
            </a: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tiền</a:t>
            </a: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.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EX:  How much is this book?  It is 20 dong.</a:t>
            </a:r>
          </a:p>
          <a:p>
            <a:r>
              <a:rPr lang="en-US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     How much are those books?  They are 50 dong.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2/ How much + does + S + cost?  It + cost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s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+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giá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tiền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.</a:t>
            </a:r>
          </a:p>
          <a:p>
            <a:r>
              <a:rPr lang="en-US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How much + do + S + cost?   They + cost +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giá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tiền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.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EX: How much does this book cost?  It cost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s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20 dong.</a:t>
            </a:r>
          </a:p>
          <a:p>
            <a:r>
              <a:rPr lang="en-US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    How much do these toys cost?  They cost 100. 000 dong.</a:t>
            </a:r>
          </a:p>
          <a:p>
            <a:r>
              <a:rPr lang="en-US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   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HS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đọc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hiểu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A3 </a:t>
            </a:r>
            <a:endParaRPr lang="en-US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D:\Pé Su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38200"/>
            <a:ext cx="9144000" cy="50292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5943600"/>
            <a:ext cx="876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*How much does one banana cost? 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 It costs 600 dong.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*Price (n):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giá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cả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      * erase (v):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xóa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xóa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bỏ</a:t>
            </a:r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Pé Su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33600"/>
            <a:ext cx="9144000" cy="47244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228600"/>
            <a:ext cx="861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*Songbook: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sách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nhạc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                      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*map: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bản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đồ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*graph: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đồ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thị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                                     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*globe: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quả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địa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cầu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*equation: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trình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toán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     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*atlas: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sách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bản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đồ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*calculator: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máy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tính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                          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*paint: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màu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vẽ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*running shoes: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giày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chạy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bộ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 ball: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quả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banh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3467100" y="3848100"/>
            <a:ext cx="11430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6200000" flipH="1">
            <a:off x="3467100" y="4457700"/>
            <a:ext cx="11430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3390900" y="3848100"/>
            <a:ext cx="1295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581400" y="5486400"/>
            <a:ext cx="914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3124200" y="4724400"/>
            <a:ext cx="18288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Pé Su 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14400"/>
            <a:ext cx="9143999" cy="59436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0"/>
            <a:ext cx="647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HS </a:t>
            </a:r>
            <a:r>
              <a:rPr lang="en-US" sz="3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vui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cùng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nghĩa</a:t>
            </a:r>
            <a:endParaRPr lang="en-US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76800" y="9144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Vừa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nói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vừa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vỗ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tay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2133600"/>
            <a:ext cx="6096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HOMEWORK:</a:t>
            </a:r>
          </a:p>
          <a:p>
            <a:pPr>
              <a:buFont typeface="Arial" charset="0"/>
              <a:buChar char="•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Review new words.</a:t>
            </a:r>
          </a:p>
          <a:p>
            <a:pPr>
              <a:buFont typeface="Arial" charset="0"/>
              <a:buChar char="•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Do exercises.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325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9</cp:revision>
  <dcterms:created xsi:type="dcterms:W3CDTF">2021-10-29T06:12:32Z</dcterms:created>
  <dcterms:modified xsi:type="dcterms:W3CDTF">2021-10-31T07:18:47Z</dcterms:modified>
</cp:coreProperties>
</file>